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7" r:id="rId4"/>
    <p:sldId id="272" r:id="rId5"/>
    <p:sldId id="273" r:id="rId6"/>
    <p:sldId id="269" r:id="rId7"/>
    <p:sldId id="257" r:id="rId8"/>
    <p:sldId id="265" r:id="rId9"/>
    <p:sldId id="258" r:id="rId10"/>
    <p:sldId id="259" r:id="rId11"/>
    <p:sldId id="266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A6"/>
    <a:srgbClr val="F07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8835" autoAdjust="0"/>
  </p:normalViewPr>
  <p:slideViewPr>
    <p:cSldViewPr snapToGrid="0">
      <p:cViewPr varScale="1">
        <p:scale>
          <a:sx n="74" d="100"/>
          <a:sy n="74" d="100"/>
        </p:scale>
        <p:origin x="12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2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7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9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0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4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0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3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6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3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6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0120-34BC-4D2D-A004-D755CDB5BD4A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6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4"/>
          <p:cNvSpPr/>
          <p:nvPr/>
        </p:nvSpPr>
        <p:spPr>
          <a:xfrm>
            <a:off x="4550201" y="-1335535"/>
            <a:ext cx="1439931" cy="10387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740" tIns="78740" rIns="78740" bIns="78740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200" kern="1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501" y="3065117"/>
            <a:ext cx="7772400" cy="23876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6FA6"/>
                </a:solidFill>
                <a:latin typeface="+mn-lt"/>
              </a:rPr>
              <a:t>Организация учебно-тренировочных сборов в «МФСЦ «Олимп»</a:t>
            </a:r>
            <a:br>
              <a:rPr lang="ru-RU" sz="5400" b="1" dirty="0" smtClean="0">
                <a:solidFill>
                  <a:srgbClr val="006FA6"/>
                </a:solidFill>
                <a:latin typeface="+mn-lt"/>
              </a:rPr>
            </a:br>
            <a:r>
              <a:rPr lang="ru-RU" sz="5400" b="1" dirty="0" smtClean="0">
                <a:solidFill>
                  <a:srgbClr val="006FA6"/>
                </a:solidFill>
                <a:latin typeface="+mn-lt"/>
              </a:rPr>
              <a:t> г. Богданович</a:t>
            </a:r>
            <a:endParaRPr lang="en-US" sz="5400" b="1" dirty="0">
              <a:solidFill>
                <a:srgbClr val="006FA6"/>
              </a:solidFill>
              <a:latin typeface="+mn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57" y="43544"/>
            <a:ext cx="1785257" cy="128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2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1110" y="0"/>
            <a:ext cx="1906073" cy="1325563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Бассейн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" y="146575"/>
            <a:ext cx="1785257" cy="128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43" y="1545968"/>
            <a:ext cx="4520483" cy="51574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603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9816" y="95059"/>
            <a:ext cx="1674254" cy="10515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Сауна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059"/>
            <a:ext cx="1785257" cy="128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96" y="1508344"/>
            <a:ext cx="2772177" cy="38750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678" y="3039413"/>
            <a:ext cx="2736277" cy="3648369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3" y="3039412"/>
            <a:ext cx="2736278" cy="3648369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6407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804"/>
            <a:ext cx="1785257" cy="128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448" y="4145218"/>
            <a:ext cx="26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https://vk.com/olimpbgd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448" y="3575713"/>
            <a:ext cx="26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r-kredo@mail.ru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186258" y="0"/>
            <a:ext cx="2099256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Контакты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448" y="2235636"/>
            <a:ext cx="346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Г. Богданович, ул. Ленина 5а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143" y="2824345"/>
            <a:ext cx="26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+7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908-907-83-02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5786" y="-115910"/>
            <a:ext cx="5087155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Гостиница «Первомайская»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до 38  человек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090"/>
            <a:ext cx="1785257" cy="128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919" y="3968831"/>
            <a:ext cx="3597498" cy="269812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8" y="3968831"/>
            <a:ext cx="3597499" cy="2698124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77" y="1240180"/>
            <a:ext cx="3597499" cy="2698124"/>
          </a:xfrm>
          <a:prstGeom prst="rect">
            <a:avLst/>
          </a:prstGeom>
          <a:scene3d>
            <a:camera prst="perspectiveAbove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21973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7009" y="0"/>
            <a:ext cx="2150772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Гостиница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60"/>
            <a:ext cx="1785257" cy="128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t="9842" r="5534" b="9842"/>
          <a:stretch>
            <a:fillRect/>
          </a:stretch>
        </p:blipFill>
        <p:spPr bwMode="auto">
          <a:xfrm>
            <a:off x="218941" y="1957823"/>
            <a:ext cx="8757634" cy="441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1540" y="1457027"/>
            <a:ext cx="292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ул. Первомайская 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3251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-161931"/>
            <a:ext cx="4622902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Гостиница «Апшерон».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Размещение до 12 человек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60"/>
            <a:ext cx="1785257" cy="128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6" y="2857211"/>
            <a:ext cx="2777542" cy="3715776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70" y="4034425"/>
            <a:ext cx="3583477" cy="2687608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408" y="1325563"/>
            <a:ext cx="3407266" cy="2546931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61990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7009" y="0"/>
            <a:ext cx="2150772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Гостиница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60"/>
            <a:ext cx="1785257" cy="128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773511" y="1506796"/>
            <a:ext cx="292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ул. Гагарина 1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0442" t="16586" r="109" b="12769"/>
          <a:stretch/>
        </p:blipFill>
        <p:spPr>
          <a:xfrm>
            <a:off x="734096" y="2073499"/>
            <a:ext cx="8113690" cy="445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6323" y="160012"/>
            <a:ext cx="2057677" cy="10515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Питание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14" y="104456"/>
            <a:ext cx="1785257" cy="128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79734"/>
              </p:ext>
            </p:extLst>
          </p:nvPr>
        </p:nvGraphicFramePr>
        <p:xfrm>
          <a:off x="130123" y="1921692"/>
          <a:ext cx="4419600" cy="4671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</a:tblGrid>
              <a:tr h="6482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Завтрак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8524">
                <a:tc>
                  <a:txBody>
                    <a:bodyPr/>
                    <a:lstStyle/>
                    <a:p>
                      <a:r>
                        <a:rPr lang="ru-RU" dirty="0" smtClean="0"/>
                        <a:t>Каша пшенная</a:t>
                      </a:r>
                      <a:endParaRPr lang="ru-RU" dirty="0"/>
                    </a:p>
                  </a:txBody>
                  <a:tcPr/>
                </a:tc>
              </a:tr>
              <a:tr h="308524">
                <a:tc>
                  <a:txBody>
                    <a:bodyPr/>
                    <a:lstStyle/>
                    <a:p>
                      <a:r>
                        <a:rPr lang="ru-RU" dirty="0" smtClean="0"/>
                        <a:t>Чай с сахаром</a:t>
                      </a:r>
                      <a:endParaRPr lang="ru-RU" dirty="0"/>
                    </a:p>
                  </a:txBody>
                  <a:tcPr/>
                </a:tc>
              </a:tr>
              <a:tr h="308524">
                <a:tc>
                  <a:txBody>
                    <a:bodyPr/>
                    <a:lstStyle/>
                    <a:p>
                      <a:r>
                        <a:rPr lang="ru-RU" dirty="0" smtClean="0"/>
                        <a:t>Бутерброд</a:t>
                      </a:r>
                      <a:r>
                        <a:rPr lang="ru-RU" baseline="0" dirty="0" smtClean="0"/>
                        <a:t> с маслом и сыром</a:t>
                      </a:r>
                      <a:endParaRPr lang="ru-RU" dirty="0"/>
                    </a:p>
                  </a:txBody>
                  <a:tcPr/>
                </a:tc>
              </a:tr>
              <a:tr h="308524">
                <a:tc>
                  <a:txBody>
                    <a:bodyPr/>
                    <a:lstStyle/>
                    <a:p>
                      <a:r>
                        <a:rPr lang="ru-RU" dirty="0" smtClean="0"/>
                        <a:t>Хлеб </a:t>
                      </a:r>
                      <a:endParaRPr lang="ru-RU" dirty="0"/>
                    </a:p>
                  </a:txBody>
                  <a:tcPr/>
                </a:tc>
              </a:tr>
              <a:tr h="30852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Обед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8524">
                <a:tc>
                  <a:txBody>
                    <a:bodyPr/>
                    <a:lstStyle/>
                    <a:p>
                      <a:r>
                        <a:rPr lang="ru-RU" dirty="0" smtClean="0"/>
                        <a:t>Винегрет</a:t>
                      </a:r>
                      <a:endParaRPr lang="ru-RU" dirty="0"/>
                    </a:p>
                  </a:txBody>
                  <a:tcPr/>
                </a:tc>
              </a:tr>
              <a:tr h="308524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Рассольник</a:t>
                      </a:r>
                      <a:endParaRPr lang="ru-RU" dirty="0"/>
                    </a:p>
                  </a:txBody>
                  <a:tcPr/>
                </a:tc>
              </a:tr>
              <a:tr h="308524">
                <a:tc>
                  <a:txBody>
                    <a:bodyPr/>
                    <a:lstStyle/>
                    <a:p>
                      <a:r>
                        <a:rPr lang="ru-RU" dirty="0" smtClean="0"/>
                        <a:t>Курица, тушенная с сметанном</a:t>
                      </a:r>
                      <a:r>
                        <a:rPr lang="ru-RU" baseline="0" dirty="0" smtClean="0"/>
                        <a:t> соусе</a:t>
                      </a:r>
                      <a:endParaRPr lang="ru-RU" dirty="0"/>
                    </a:p>
                  </a:txBody>
                  <a:tcPr/>
                </a:tc>
              </a:tr>
              <a:tr h="308524">
                <a:tc>
                  <a:txBody>
                    <a:bodyPr/>
                    <a:lstStyle/>
                    <a:p>
                      <a:r>
                        <a:rPr lang="ru-RU" dirty="0" smtClean="0"/>
                        <a:t>Каша гречневая</a:t>
                      </a:r>
                      <a:endParaRPr lang="ru-RU" dirty="0"/>
                    </a:p>
                  </a:txBody>
                  <a:tcPr/>
                </a:tc>
              </a:tr>
              <a:tr h="308524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Компот из кураги</a:t>
                      </a:r>
                      <a:endParaRPr lang="ru-RU" dirty="0"/>
                    </a:p>
                  </a:txBody>
                  <a:tcPr/>
                </a:tc>
              </a:tr>
              <a:tr h="308524">
                <a:tc>
                  <a:txBody>
                    <a:bodyPr/>
                    <a:lstStyle/>
                    <a:p>
                      <a:r>
                        <a:rPr lang="ru-RU" dirty="0" smtClean="0"/>
                        <a:t>Хлеб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14923"/>
              </p:ext>
            </p:extLst>
          </p:nvPr>
        </p:nvGraphicFramePr>
        <p:xfrm>
          <a:off x="4604911" y="1921690"/>
          <a:ext cx="4419600" cy="3574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</a:tblGrid>
              <a:tr h="6482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Полдник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8524">
                <a:tc>
                  <a:txBody>
                    <a:bodyPr/>
                    <a:lstStyle/>
                    <a:p>
                      <a:r>
                        <a:rPr lang="ru-RU" dirty="0" smtClean="0"/>
                        <a:t>Какао с молоком</a:t>
                      </a:r>
                      <a:endParaRPr lang="ru-RU" dirty="0"/>
                    </a:p>
                  </a:txBody>
                  <a:tcPr/>
                </a:tc>
              </a:tr>
              <a:tr h="308524">
                <a:tc>
                  <a:txBody>
                    <a:bodyPr/>
                    <a:lstStyle/>
                    <a:p>
                      <a:r>
                        <a:rPr lang="ru-RU" dirty="0" smtClean="0"/>
                        <a:t>Пряник</a:t>
                      </a:r>
                      <a:r>
                        <a:rPr lang="ru-RU" baseline="0" dirty="0" smtClean="0"/>
                        <a:t> «Берёзка»</a:t>
                      </a:r>
                      <a:endParaRPr lang="ru-RU" dirty="0"/>
                    </a:p>
                  </a:txBody>
                  <a:tcPr/>
                </a:tc>
              </a:tr>
              <a:tr h="30852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Ужин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8524">
                <a:tc>
                  <a:txBody>
                    <a:bodyPr/>
                    <a:lstStyle/>
                    <a:p>
                      <a:r>
                        <a:rPr lang="ru-RU" dirty="0" smtClean="0"/>
                        <a:t>Салат из моркови</a:t>
                      </a:r>
                      <a:endParaRPr lang="ru-RU" dirty="0"/>
                    </a:p>
                  </a:txBody>
                  <a:tcPr/>
                </a:tc>
              </a:tr>
              <a:tr h="308524">
                <a:tc>
                  <a:txBody>
                    <a:bodyPr/>
                    <a:lstStyle/>
                    <a:p>
                      <a:r>
                        <a:rPr lang="ru-RU" dirty="0" smtClean="0"/>
                        <a:t>Картофельная</a:t>
                      </a:r>
                      <a:r>
                        <a:rPr lang="ru-RU" baseline="0" dirty="0" smtClean="0"/>
                        <a:t> запеканка с мясом</a:t>
                      </a:r>
                      <a:endParaRPr lang="ru-RU" dirty="0"/>
                    </a:p>
                  </a:txBody>
                  <a:tcPr/>
                </a:tc>
              </a:tr>
              <a:tr h="308524">
                <a:tc>
                  <a:txBody>
                    <a:bodyPr/>
                    <a:lstStyle/>
                    <a:p>
                      <a:r>
                        <a:rPr lang="ru-RU" dirty="0" smtClean="0"/>
                        <a:t>Соус</a:t>
                      </a:r>
                      <a:r>
                        <a:rPr lang="ru-RU" baseline="0" dirty="0" smtClean="0"/>
                        <a:t> сметанный</a:t>
                      </a:r>
                      <a:endParaRPr lang="ru-RU" dirty="0"/>
                    </a:p>
                  </a:txBody>
                  <a:tcPr/>
                </a:tc>
              </a:tr>
              <a:tr h="308524">
                <a:tc>
                  <a:txBody>
                    <a:bodyPr/>
                    <a:lstStyle/>
                    <a:p>
                      <a:r>
                        <a:rPr lang="ru-RU" dirty="0" smtClean="0"/>
                        <a:t>Чай</a:t>
                      </a:r>
                      <a:r>
                        <a:rPr lang="ru-RU" baseline="0" dirty="0" smtClean="0"/>
                        <a:t> с сахаром</a:t>
                      </a:r>
                      <a:endParaRPr lang="ru-RU" dirty="0"/>
                    </a:p>
                  </a:txBody>
                  <a:tcPr/>
                </a:tc>
              </a:tr>
              <a:tr h="308524">
                <a:tc>
                  <a:txBody>
                    <a:bodyPr/>
                    <a:lstStyle/>
                    <a:p>
                      <a:r>
                        <a:rPr lang="ru-RU" dirty="0" smtClean="0"/>
                        <a:t>Хлеб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34586" y="1388953"/>
            <a:ext cx="363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Примерный рацион на день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5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573"/>
            <a:ext cx="1785257" cy="128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172753" y="-90152"/>
            <a:ext cx="4971248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Большой спортивный зал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sun9-31.userapi.com/k6dMgEmzOH7udxlLy4VdQTYCG7HYflqDA_g2LA/WDfSmIwRKZ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62" y="1693759"/>
            <a:ext cx="7203957" cy="48671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4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8399" y="0"/>
            <a:ext cx="3472504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Малый зал №19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540"/>
            <a:ext cx="1785257" cy="128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C:\Users\1\Downloads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24" y="1983179"/>
            <a:ext cx="7683335" cy="42673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8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0744" y="240256"/>
            <a:ext cx="3343256" cy="1325563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Малый зал №27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575"/>
            <a:ext cx="1785257" cy="128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1\Desktop\олимп\фото новый сайт\27 за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6" y="1921872"/>
            <a:ext cx="8534400" cy="44789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6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</TotalTime>
  <Words>111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Организация учебно-тренировочных сборов в «МФСЦ «Олимп»  г. Богданович</vt:lpstr>
      <vt:lpstr>Гостиница «Первомайская» Размещение до 38  человек</vt:lpstr>
      <vt:lpstr>Гостиница</vt:lpstr>
      <vt:lpstr>Гостиница «Апшерон». Размещение до 12 человек</vt:lpstr>
      <vt:lpstr>Гостиница</vt:lpstr>
      <vt:lpstr>Питание</vt:lpstr>
      <vt:lpstr>Большой спортивный зал</vt:lpstr>
      <vt:lpstr>Малый зал №19</vt:lpstr>
      <vt:lpstr>Малый зал №27 </vt:lpstr>
      <vt:lpstr>Бассейн</vt:lpstr>
      <vt:lpstr>Сауна</vt:lpstr>
      <vt:lpstr>Контакты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29 кабинет</cp:lastModifiedBy>
  <cp:revision>27</cp:revision>
  <dcterms:created xsi:type="dcterms:W3CDTF">2019-10-28T08:40:00Z</dcterms:created>
  <dcterms:modified xsi:type="dcterms:W3CDTF">2021-03-23T06:58:36Z</dcterms:modified>
</cp:coreProperties>
</file>